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428" autoAdjust="0"/>
    <p:restoredTop sz="94660"/>
  </p:normalViewPr>
  <p:slideViewPr>
    <p:cSldViewPr>
      <p:cViewPr varScale="1">
        <p:scale>
          <a:sx n="83" d="100"/>
          <a:sy n="83" d="100"/>
        </p:scale>
        <p:origin x="-907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25.05.2022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25.05.2022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25.05.2022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25.05.2022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dmin\Desktop\Библионочь\Слайд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admin\Desktop\Библионочь\img1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924944"/>
            <a:ext cx="8229600" cy="1143000"/>
          </a:xfrm>
        </p:spPr>
        <p:txBody>
          <a:bodyPr>
            <a:noAutofit/>
          </a:bodyPr>
          <a:lstStyle/>
          <a:p>
            <a:r>
              <a:rPr lang="ru-RU" sz="6600" b="1" dirty="0" smtClean="0">
                <a:solidFill>
                  <a:srgbClr val="C00000"/>
                </a:solidFill>
                <a:latin typeface="Antikvar Shadow" pitchFamily="34" charset="0"/>
              </a:rPr>
              <a:t>ТРАДИЦИЙ НАРОДНЫХ ЗЛАТАЯ НИТЬ</a:t>
            </a:r>
            <a:endParaRPr lang="ru-RU" sz="6600" b="1" dirty="0">
              <a:solidFill>
                <a:srgbClr val="C00000"/>
              </a:solidFill>
              <a:latin typeface="Antikvar Shadow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admin\Desktop\Библионочь\img1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3076" name="Picture 4" descr="Год культурного наследия народов России."/>
          <p:cNvPicPr>
            <a:picLocks noChangeAspect="1" noChangeArrowheads="1"/>
          </p:cNvPicPr>
          <p:nvPr/>
        </p:nvPicPr>
        <p:blipFill>
          <a:blip r:embed="rId3" cstate="print"/>
          <a:srcRect t="12500" b="10714"/>
          <a:stretch>
            <a:fillRect/>
          </a:stretch>
        </p:blipFill>
        <p:spPr bwMode="auto">
          <a:xfrm>
            <a:off x="285112" y="1556792"/>
            <a:ext cx="8637250" cy="374441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admin\Desktop\Библионочь\img1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17410" name="Picture 2" descr="C:\Users\admin\Desktop\Библионочь\depositphotos-30636417-s-2019.jpg"/>
          <p:cNvPicPr>
            <a:picLocks noChangeAspect="1" noChangeArrowheads="1"/>
          </p:cNvPicPr>
          <p:nvPr/>
        </p:nvPicPr>
        <p:blipFill>
          <a:blip r:embed="rId3" cstate="print"/>
          <a:srcRect t="3534" b="1061"/>
          <a:stretch>
            <a:fillRect/>
          </a:stretch>
        </p:blipFill>
        <p:spPr bwMode="auto">
          <a:xfrm>
            <a:off x="1657009" y="1387575"/>
            <a:ext cx="6011335" cy="40576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</Words>
  <Application>Microsoft Office PowerPoint</Application>
  <PresentationFormat>Экран (4:3)</PresentationFormat>
  <Paragraphs>1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Слайд 1</vt:lpstr>
      <vt:lpstr>ТРАДИЦИЙ НАРОДНЫХ ЗЛАТАЯ НИТЬ</vt:lpstr>
      <vt:lpstr>Слайд 3</vt:lpstr>
      <vt:lpstr>Слайд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1</cp:revision>
  <dcterms:created xsi:type="dcterms:W3CDTF">2022-05-25T12:36:51Z</dcterms:created>
  <dcterms:modified xsi:type="dcterms:W3CDTF">2022-05-25T12:53:46Z</dcterms:modified>
</cp:coreProperties>
</file>