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28" autoAdjust="0"/>
    <p:restoredTop sz="94660"/>
  </p:normalViewPr>
  <p:slideViewPr>
    <p:cSldViewPr>
      <p:cViewPr varScale="1">
        <p:scale>
          <a:sx n="83" d="100"/>
          <a:sy n="83" d="100"/>
        </p:scale>
        <p:origin x="-90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Библионочь\Слайд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esktop\Библионочь\im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  <a:latin typeface="Antikvar Shadow" pitchFamily="34" charset="0"/>
              </a:rPr>
              <a:t>ТРАДИЦИЙ НАРОДНЫХ ЗЛАТАЯ НИТЬ</a:t>
            </a:r>
            <a:endParaRPr lang="ru-RU" sz="6600" b="1" dirty="0">
              <a:solidFill>
                <a:srgbClr val="C00000"/>
              </a:solidFill>
              <a:latin typeface="Antikvar Shad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esktop\Библионочь\im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6" name="Picture 4" descr="Год культурного наследия народов России."/>
          <p:cNvPicPr>
            <a:picLocks noChangeAspect="1" noChangeArrowheads="1"/>
          </p:cNvPicPr>
          <p:nvPr/>
        </p:nvPicPr>
        <p:blipFill>
          <a:blip r:embed="rId3" cstate="print"/>
          <a:srcRect t="12500" b="10714"/>
          <a:stretch>
            <a:fillRect/>
          </a:stretch>
        </p:blipFill>
        <p:spPr bwMode="auto">
          <a:xfrm>
            <a:off x="285112" y="1556792"/>
            <a:ext cx="8637250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esktop\Библионочь\im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C:\Users\admin\Desktop\Библионочь\depositphotos-30636417-s-2019.jpg"/>
          <p:cNvPicPr>
            <a:picLocks noChangeAspect="1" noChangeArrowheads="1"/>
          </p:cNvPicPr>
          <p:nvPr/>
        </p:nvPicPr>
        <p:blipFill>
          <a:blip r:embed="rId3" cstate="print"/>
          <a:srcRect t="3534" b="1061"/>
          <a:stretch>
            <a:fillRect/>
          </a:stretch>
        </p:blipFill>
        <p:spPr bwMode="auto">
          <a:xfrm>
            <a:off x="1657009" y="1387575"/>
            <a:ext cx="6011335" cy="4057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ТРАДИЦИЙ НАРОДНЫХ ЗЛАТАЯ НИТЬ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2022-05-25T12:36:51Z</dcterms:created>
  <dcterms:modified xsi:type="dcterms:W3CDTF">2022-05-25T12:53:46Z</dcterms:modified>
</cp:coreProperties>
</file>